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0"/>
  </p:notesMasterIdLst>
  <p:sldIdLst>
    <p:sldId id="301" r:id="rId2"/>
    <p:sldId id="257" r:id="rId3"/>
    <p:sldId id="307" r:id="rId4"/>
    <p:sldId id="308" r:id="rId5"/>
    <p:sldId id="305" r:id="rId6"/>
    <p:sldId id="306" r:id="rId7"/>
    <p:sldId id="310" r:id="rId8"/>
    <p:sldId id="29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53" autoAdjust="0"/>
    <p:restoredTop sz="94660"/>
  </p:normalViewPr>
  <p:slideViewPr>
    <p:cSldViewPr snapToGrid="0">
      <p:cViewPr varScale="1">
        <p:scale>
          <a:sx n="69" d="100"/>
          <a:sy n="69" d="100"/>
        </p:scale>
        <p:origin x="5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5DFB0C-9434-49B5-B491-82C07A9BB48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415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5DFB0C-9434-49B5-B491-82C07A9BB48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647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Chemistry – </a:t>
            </a:r>
            <a:r>
              <a:rPr lang="en-US" dirty="0" smtClean="0"/>
              <a:t>Sept 26</a:t>
            </a:r>
            <a:r>
              <a:rPr lang="en-US" dirty="0" smtClean="0"/>
              <a:t>,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2" y="2728913"/>
            <a:ext cx="9474948" cy="3811033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Do Now – </a:t>
            </a:r>
            <a:r>
              <a:rPr lang="en-US" sz="2000" b="1" dirty="0"/>
              <a:t>List three physical properties of </a:t>
            </a:r>
            <a:r>
              <a:rPr lang="en-US" sz="2000" b="1" dirty="0" smtClean="0"/>
              <a:t>gasoline and </a:t>
            </a:r>
            <a:r>
              <a:rPr lang="en-US" sz="2000" b="1" dirty="0"/>
              <a:t>one chemical property.</a:t>
            </a:r>
          </a:p>
          <a:p>
            <a:endParaRPr lang="en-US" sz="2000" b="1" dirty="0"/>
          </a:p>
          <a:p>
            <a:pPr lvl="1"/>
            <a:endParaRPr lang="en-US" sz="1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273636" y="4599709"/>
            <a:ext cx="36952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Get out the PP/CP and PC/CC </a:t>
            </a:r>
          </a:p>
          <a:p>
            <a:r>
              <a:rPr lang="en-US" dirty="0" smtClean="0"/>
              <a:t>Worksheet for Hmk check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03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3529" y="969264"/>
            <a:ext cx="8825659" cy="704088"/>
          </a:xfrm>
        </p:spPr>
        <p:txBody>
          <a:bodyPr/>
          <a:lstStyle/>
          <a:p>
            <a:r>
              <a:rPr lang="en-US" dirty="0" smtClean="0"/>
              <a:t>Objectives and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b="1" dirty="0" smtClean="0"/>
              <a:t>Objectives</a:t>
            </a:r>
          </a:p>
          <a:p>
            <a:pPr lvl="1"/>
            <a:r>
              <a:rPr lang="en-US" sz="2000" b="1" smtClean="0"/>
              <a:t>To </a:t>
            </a:r>
            <a:r>
              <a:rPr lang="en-US" sz="2000" b="1" dirty="0" smtClean="0"/>
              <a:t>plan to separate a sample of sand, salt, iron filings and poppies</a:t>
            </a:r>
          </a:p>
          <a:p>
            <a:pPr lvl="1"/>
            <a:endParaRPr lang="en-US" sz="2000" b="1" dirty="0" smtClean="0"/>
          </a:p>
          <a:p>
            <a:endParaRPr lang="en-US" sz="2400" b="1" dirty="0"/>
          </a:p>
          <a:p>
            <a:r>
              <a:rPr lang="en-US" sz="2100" b="1" dirty="0" smtClean="0"/>
              <a:t>Assignment: Prelab for Separation Lab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sz="2600" b="1" dirty="0" smtClean="0"/>
              <a:t>Agenda</a:t>
            </a:r>
          </a:p>
          <a:p>
            <a:pPr lvl="1"/>
            <a:r>
              <a:rPr lang="en-US" sz="2400" b="1" dirty="0" smtClean="0"/>
              <a:t>Element Quiz</a:t>
            </a:r>
          </a:p>
          <a:p>
            <a:pPr lvl="1"/>
            <a:r>
              <a:rPr lang="en-US" sz="2400" b="1" dirty="0" smtClean="0"/>
              <a:t>Homework Review</a:t>
            </a:r>
            <a:endParaRPr lang="en-US" sz="2400" b="1" dirty="0" smtClean="0"/>
          </a:p>
          <a:p>
            <a:pPr lvl="1"/>
            <a:r>
              <a:rPr lang="en-US" sz="2400" b="1" dirty="0" smtClean="0"/>
              <a:t>Separation </a:t>
            </a:r>
            <a:r>
              <a:rPr lang="en-US" sz="2400" b="1" dirty="0" smtClean="0"/>
              <a:t>Methods review</a:t>
            </a:r>
            <a:endParaRPr lang="en-US" sz="2400" b="1" dirty="0" smtClean="0"/>
          </a:p>
          <a:p>
            <a:pPr lvl="1"/>
            <a:r>
              <a:rPr lang="en-US" sz="2400" b="1" dirty="0" smtClean="0"/>
              <a:t>Separation Lab Prelab</a:t>
            </a:r>
          </a:p>
          <a:p>
            <a:pPr lvl="1"/>
            <a:r>
              <a:rPr lang="en-US" sz="2400" b="1" dirty="0" smtClean="0"/>
              <a:t>Prelab </a:t>
            </a:r>
            <a:r>
              <a:rPr lang="en-US" sz="2400" b="1" dirty="0" smtClean="0"/>
              <a:t>hints</a:t>
            </a:r>
          </a:p>
          <a:p>
            <a:pPr lvl="1"/>
            <a:r>
              <a:rPr lang="en-US" sz="2400" b="1" dirty="0" smtClean="0"/>
              <a:t>Report outline</a:t>
            </a:r>
            <a:endParaRPr lang="en-US" sz="24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73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 Means of Separation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325" y="2675278"/>
            <a:ext cx="5722084" cy="3298190"/>
          </a:xfrm>
        </p:spPr>
        <p:txBody>
          <a:bodyPr>
            <a:normAutofit fontScale="92500" lnSpcReduction="20000"/>
          </a:bodyPr>
          <a:lstStyle/>
          <a:p>
            <a:r>
              <a:rPr lang="en-US" sz="2000" b="1" u="sng" dirty="0"/>
              <a:t>Decantation</a:t>
            </a:r>
            <a:r>
              <a:rPr lang="en-US" sz="2000" b="1" dirty="0"/>
              <a:t> (separates a </a:t>
            </a:r>
            <a:r>
              <a:rPr lang="en-US" sz="2000" b="1" u="sng" dirty="0"/>
              <a:t>solid from a liquid </a:t>
            </a:r>
            <a:r>
              <a:rPr lang="en-US" sz="2000" b="1" dirty="0"/>
              <a:t>or two liquids based on </a:t>
            </a:r>
            <a:r>
              <a:rPr lang="en-US" sz="2000" b="1" u="sng" dirty="0"/>
              <a:t>density</a:t>
            </a:r>
            <a:r>
              <a:rPr lang="en-US" sz="2000" b="1" dirty="0"/>
              <a:t>)</a:t>
            </a:r>
          </a:p>
          <a:p>
            <a:r>
              <a:rPr lang="en-US" sz="2000" b="1" u="sng" dirty="0" smtClean="0"/>
              <a:t>Filtration</a:t>
            </a:r>
            <a:r>
              <a:rPr lang="en-US" sz="2000" b="1" dirty="0" smtClean="0"/>
              <a:t> (separates a </a:t>
            </a:r>
            <a:r>
              <a:rPr lang="en-US" sz="2000" b="1" u="sng" dirty="0" smtClean="0"/>
              <a:t>solid from a liquid </a:t>
            </a:r>
            <a:r>
              <a:rPr lang="en-US" sz="2000" b="1" dirty="0" smtClean="0"/>
              <a:t>based on </a:t>
            </a:r>
            <a:r>
              <a:rPr lang="en-US" sz="2000" b="1" u="sng" dirty="0" smtClean="0"/>
              <a:t>particle size</a:t>
            </a:r>
            <a:r>
              <a:rPr lang="en-US" sz="2000" b="1" dirty="0" smtClean="0"/>
              <a:t>)</a:t>
            </a:r>
          </a:p>
          <a:p>
            <a:r>
              <a:rPr lang="en-US" sz="2000" u="sng" dirty="0" smtClean="0"/>
              <a:t>Centrifugation</a:t>
            </a:r>
            <a:r>
              <a:rPr lang="en-US" sz="2000" dirty="0" smtClean="0"/>
              <a:t> (separates a </a:t>
            </a:r>
            <a:r>
              <a:rPr lang="en-US" sz="2000" u="sng" dirty="0" smtClean="0"/>
              <a:t>solid from a liquid</a:t>
            </a:r>
            <a:r>
              <a:rPr lang="en-US" sz="2000" dirty="0" smtClean="0"/>
              <a:t> or </a:t>
            </a:r>
            <a:r>
              <a:rPr lang="en-US" sz="2000" u="sng" dirty="0" smtClean="0"/>
              <a:t>two liquids</a:t>
            </a:r>
            <a:r>
              <a:rPr lang="en-US" sz="2000" dirty="0" smtClean="0"/>
              <a:t> based on </a:t>
            </a:r>
            <a:r>
              <a:rPr lang="en-US" sz="2000" u="sng" dirty="0" smtClean="0"/>
              <a:t>density</a:t>
            </a:r>
            <a:r>
              <a:rPr lang="en-US" sz="2000" dirty="0" smtClean="0"/>
              <a:t>)</a:t>
            </a:r>
          </a:p>
          <a:p>
            <a:r>
              <a:rPr lang="en-US" sz="2000" u="sng" dirty="0" smtClean="0"/>
              <a:t>Distillation</a:t>
            </a:r>
            <a:r>
              <a:rPr lang="en-US" sz="2000" dirty="0" smtClean="0"/>
              <a:t> (separates </a:t>
            </a:r>
            <a:r>
              <a:rPr lang="en-US" sz="2000" u="sng" dirty="0" smtClean="0"/>
              <a:t>two liquids</a:t>
            </a:r>
            <a:r>
              <a:rPr lang="en-US" sz="2000" dirty="0" smtClean="0"/>
              <a:t> based on </a:t>
            </a:r>
            <a:r>
              <a:rPr lang="en-US" sz="2000" u="sng" dirty="0" smtClean="0"/>
              <a:t>boiling point</a:t>
            </a:r>
            <a:r>
              <a:rPr lang="en-US" sz="2000" dirty="0" smtClean="0"/>
              <a:t>)</a:t>
            </a:r>
          </a:p>
          <a:p>
            <a:r>
              <a:rPr lang="en-US" sz="2000" u="sng" dirty="0"/>
              <a:t>Chromatography</a:t>
            </a:r>
            <a:r>
              <a:rPr lang="en-US" sz="2000" dirty="0"/>
              <a:t> (separates </a:t>
            </a:r>
            <a:r>
              <a:rPr lang="en-US" sz="2000" u="sng" dirty="0"/>
              <a:t>any two substances</a:t>
            </a:r>
            <a:r>
              <a:rPr lang="en-US" sz="2000" dirty="0"/>
              <a:t> based on </a:t>
            </a:r>
            <a:r>
              <a:rPr lang="en-US" sz="2000" u="sng" dirty="0"/>
              <a:t>affinity for a support </a:t>
            </a:r>
            <a:r>
              <a:rPr lang="en-US" sz="2000" u="sng" dirty="0" smtClean="0"/>
              <a:t>substance</a:t>
            </a:r>
            <a:r>
              <a:rPr lang="en-US" sz="2000" dirty="0" smtClean="0"/>
              <a:t>)</a:t>
            </a:r>
            <a:endParaRPr lang="en-US" sz="2000" dirty="0"/>
          </a:p>
          <a:p>
            <a:endParaRPr lang="en-US" dirty="0"/>
          </a:p>
        </p:txBody>
      </p:sp>
      <p:pic>
        <p:nvPicPr>
          <p:cNvPr id="9218" name="Picture 2" descr="http://www.gcsescience.com/Filtratio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6400" y="3630807"/>
            <a:ext cx="2651559" cy="2863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://science.taskermilward.org.uk/mod1/Year%208/Mod10/Mod10.old/Mod10_img/decant1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9514" y="2689133"/>
            <a:ext cx="2766886" cy="2788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1240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Separation Lab Prelab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On </a:t>
            </a:r>
            <a:r>
              <a:rPr lang="en-US" sz="2000" b="1" dirty="0" smtClean="0"/>
              <a:t>Tuesday and Thursday</a:t>
            </a:r>
            <a:r>
              <a:rPr lang="en-US" sz="2000" b="1" dirty="0" smtClean="0"/>
              <a:t> </a:t>
            </a:r>
            <a:r>
              <a:rPr lang="en-US" sz="2000" b="1" dirty="0" smtClean="0"/>
              <a:t>we will do our second real lab with a modified lab report this time.</a:t>
            </a:r>
          </a:p>
          <a:p>
            <a:r>
              <a:rPr lang="en-US" sz="2000" b="1" dirty="0" smtClean="0"/>
              <a:t>It is a separation mystery for you to solve. For the Prelab:</a:t>
            </a:r>
          </a:p>
          <a:p>
            <a:r>
              <a:rPr lang="en-US" sz="2000" b="1" dirty="0" smtClean="0"/>
              <a:t>Prepare 1) A flowchart for your separation strategy</a:t>
            </a:r>
          </a:p>
          <a:p>
            <a:r>
              <a:rPr lang="en-US" sz="2000" b="1" dirty="0" smtClean="0"/>
              <a:t>2) A procedure to accomplish this separation strategy (what will you do first, second….)</a:t>
            </a:r>
          </a:p>
          <a:p>
            <a:r>
              <a:rPr lang="en-US" sz="2000" b="1" dirty="0" smtClean="0"/>
              <a:t>3) A data table to collect all necessary data for the needed calculations.  (Or at least an area to collect data as you work.)</a:t>
            </a:r>
          </a:p>
          <a:p>
            <a:pPr marL="0" indent="0">
              <a:buNone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59020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Separation Lab overview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54954" y="2603499"/>
            <a:ext cx="10166981" cy="3963555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Given a mixture of Sand, Salt, Poppy Seeds and Iron Filings, design and execute a separation method. </a:t>
            </a:r>
          </a:p>
          <a:p>
            <a:pPr lvl="1"/>
            <a:r>
              <a:rPr lang="en-US" sz="1800" b="1" dirty="0" smtClean="0"/>
              <a:t>Write a proposed procedure to start.  (</a:t>
            </a:r>
            <a:r>
              <a:rPr lang="en-US" sz="1800" b="1" dirty="0" smtClean="0"/>
              <a:t>Prelab – must be approved before you start)</a:t>
            </a:r>
            <a:endParaRPr lang="en-US" sz="1800" b="1" dirty="0" smtClean="0"/>
          </a:p>
          <a:p>
            <a:pPr lvl="1"/>
            <a:r>
              <a:rPr lang="en-US" sz="1800" b="1" dirty="0" smtClean="0"/>
              <a:t>When executing your procedure, record </a:t>
            </a:r>
            <a:r>
              <a:rPr lang="en-US" sz="2600" b="1" u="sng" dirty="0" smtClean="0"/>
              <a:t>every action </a:t>
            </a:r>
            <a:r>
              <a:rPr lang="en-US" sz="1800" b="1" dirty="0" smtClean="0"/>
              <a:t>you take in the order you do them to create the real procedure that you used</a:t>
            </a:r>
            <a:r>
              <a:rPr lang="en-US" sz="1800" b="1" dirty="0" smtClean="0"/>
              <a:t>. No observation is too trivial. Keep track of where all 4 components are located at all times.</a:t>
            </a:r>
            <a:endParaRPr lang="en-US" sz="1800" b="1" dirty="0" smtClean="0"/>
          </a:p>
          <a:p>
            <a:pPr lvl="1"/>
            <a:r>
              <a:rPr lang="en-US" sz="1800" b="1" dirty="0" smtClean="0"/>
              <a:t>Separate, dry and </a:t>
            </a:r>
            <a:r>
              <a:rPr lang="en-US" sz="1800" b="1" dirty="0" smtClean="0"/>
              <a:t>weigh </a:t>
            </a:r>
            <a:r>
              <a:rPr lang="en-US" sz="1800" b="1" dirty="0" smtClean="0"/>
              <a:t>each of the four </a:t>
            </a:r>
            <a:r>
              <a:rPr lang="en-US" sz="1800" b="1" dirty="0" smtClean="0"/>
              <a:t>substances</a:t>
            </a:r>
            <a:r>
              <a:rPr lang="en-US" sz="1800" b="1" dirty="0"/>
              <a:t> </a:t>
            </a:r>
            <a:r>
              <a:rPr lang="en-US" sz="1800" b="1" dirty="0" smtClean="0"/>
              <a:t>based on their properties.</a:t>
            </a:r>
            <a:endParaRPr lang="en-US" sz="1800" b="1" dirty="0" smtClean="0"/>
          </a:p>
          <a:p>
            <a:pPr lvl="1"/>
            <a:r>
              <a:rPr lang="en-US" sz="1800" b="1" dirty="0" smtClean="0"/>
              <a:t>Determine the percent composition of each of the four substances in the mixture.</a:t>
            </a:r>
          </a:p>
          <a:p>
            <a:pPr lvl="1"/>
            <a:r>
              <a:rPr lang="en-US" sz="1800" b="1" dirty="0" smtClean="0"/>
              <a:t>Determine the percent recovery of matter from the mixture.</a:t>
            </a:r>
          </a:p>
          <a:p>
            <a:pPr marL="457200" lvl="1" indent="0">
              <a:buNone/>
            </a:pP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276880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Prelab Hints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1800" b="1" dirty="0" smtClean="0"/>
              <a:t>Before you do anything else, you will need to </a:t>
            </a:r>
            <a:r>
              <a:rPr lang="en-US" sz="1800" b="1" u="sng" dirty="0" smtClean="0"/>
              <a:t>weigh the mass of the mixture you are given in a </a:t>
            </a:r>
            <a:r>
              <a:rPr lang="en-US" sz="1800" b="1" u="sng" dirty="0" err="1" smtClean="0"/>
              <a:t>dixie</a:t>
            </a:r>
            <a:r>
              <a:rPr lang="en-US" sz="1800" b="1" u="sng" dirty="0" smtClean="0"/>
              <a:t> cup</a:t>
            </a:r>
            <a:r>
              <a:rPr lang="en-US" sz="1800" b="1" dirty="0" smtClean="0"/>
              <a:t>. Later after you have removed the mixture from the cup you will want to measure the mass of the cup alone.</a:t>
            </a:r>
          </a:p>
          <a:p>
            <a:pPr lvl="1"/>
            <a:r>
              <a:rPr lang="en-US" sz="1800" b="1" dirty="0" smtClean="0"/>
              <a:t>Iron </a:t>
            </a:r>
            <a:r>
              <a:rPr lang="en-US" sz="1800" b="1" dirty="0"/>
              <a:t>is magnetic but none of the others are </a:t>
            </a:r>
          </a:p>
          <a:p>
            <a:pPr lvl="1"/>
            <a:r>
              <a:rPr lang="en-US" sz="1800" b="1" dirty="0"/>
              <a:t>S</a:t>
            </a:r>
            <a:r>
              <a:rPr lang="en-US" sz="1800" b="1" dirty="0" smtClean="0"/>
              <a:t>alt </a:t>
            </a:r>
            <a:r>
              <a:rPr lang="en-US" sz="1800" b="1" dirty="0"/>
              <a:t>dissolves in water but none of the others do</a:t>
            </a:r>
          </a:p>
          <a:p>
            <a:pPr lvl="1"/>
            <a:r>
              <a:rPr lang="en-US" sz="1800" b="1" dirty="0" smtClean="0"/>
              <a:t>In </a:t>
            </a:r>
            <a:r>
              <a:rPr lang="en-US" sz="1800" b="1" dirty="0"/>
              <a:t>water, poppies float, but iron and sand sink</a:t>
            </a:r>
          </a:p>
          <a:p>
            <a:pPr lvl="1"/>
            <a:r>
              <a:rPr lang="en-US" sz="1800" b="1" dirty="0"/>
              <a:t>Don’t add water until you really want to, and use a limited amount, because you’ll just have to boil it away later.</a:t>
            </a:r>
          </a:p>
          <a:p>
            <a:pPr lvl="1"/>
            <a:endParaRPr lang="en-US" sz="18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90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1154953" y="2603499"/>
            <a:ext cx="9881855" cy="3837641"/>
          </a:xfrm>
        </p:spPr>
        <p:txBody>
          <a:bodyPr>
            <a:normAutofit/>
          </a:bodyPr>
          <a:lstStyle/>
          <a:p>
            <a:r>
              <a:rPr lang="en-US" b="1" dirty="0" smtClean="0"/>
              <a:t>Shortened format (still 25 pts)– not all sections of the general report present.</a:t>
            </a:r>
          </a:p>
          <a:p>
            <a:pPr lvl="1"/>
            <a:r>
              <a:rPr lang="en-US" b="1" dirty="0" smtClean="0"/>
              <a:t>Perform lab work in pairs or trios 	Share data with partner(s)</a:t>
            </a:r>
          </a:p>
          <a:p>
            <a:pPr lvl="1"/>
            <a:r>
              <a:rPr lang="en-US" b="1" u="sng" dirty="0" smtClean="0"/>
              <a:t>Each student writes their own report</a:t>
            </a:r>
          </a:p>
          <a:p>
            <a:pPr lvl="1"/>
            <a:r>
              <a:rPr lang="en-US" b="1" dirty="0" smtClean="0"/>
              <a:t>Hand written is easiest for this report. But typed is acceptable.</a:t>
            </a:r>
          </a:p>
          <a:p>
            <a:r>
              <a:rPr lang="en-US" b="1" dirty="0" smtClean="0"/>
              <a:t>Prelab (3) – Include your original flow chart, procedure and data table.</a:t>
            </a:r>
          </a:p>
          <a:p>
            <a:r>
              <a:rPr lang="en-US" b="1" dirty="0" smtClean="0"/>
              <a:t>Procedure (5) – Include the notes you generated during lab and any measurements you made. </a:t>
            </a:r>
            <a:endParaRPr lang="en-US" b="1" dirty="0" smtClean="0"/>
          </a:p>
          <a:p>
            <a:r>
              <a:rPr lang="en-US" b="1" dirty="0" smtClean="0"/>
              <a:t>Data </a:t>
            </a:r>
            <a:r>
              <a:rPr lang="en-US" b="1" dirty="0" smtClean="0"/>
              <a:t>Table and Calculations (10) – </a:t>
            </a:r>
            <a:r>
              <a:rPr lang="en-US" b="1" dirty="0" smtClean="0"/>
              <a:t>five </a:t>
            </a:r>
            <a:r>
              <a:rPr lang="en-US" b="1" dirty="0" smtClean="0"/>
              <a:t>dry mass weights, </a:t>
            </a:r>
            <a:r>
              <a:rPr lang="en-US" b="1" dirty="0" smtClean="0"/>
              <a:t>four percent </a:t>
            </a:r>
            <a:r>
              <a:rPr lang="en-US" b="1" dirty="0" smtClean="0"/>
              <a:t>compositions, </a:t>
            </a:r>
            <a:r>
              <a:rPr lang="en-US" b="1" dirty="0" smtClean="0"/>
              <a:t>one percent </a:t>
            </a:r>
            <a:r>
              <a:rPr lang="en-US" b="1" dirty="0" smtClean="0"/>
              <a:t>recovery</a:t>
            </a:r>
          </a:p>
          <a:p>
            <a:r>
              <a:rPr lang="en-US" b="1" dirty="0" smtClean="0"/>
              <a:t>Discussion questions (7) – from  lab handout</a:t>
            </a:r>
            <a:endParaRPr lang="en-US" b="1" dirty="0"/>
          </a:p>
          <a:p>
            <a:endParaRPr lang="en-US" b="1" dirty="0" smtClean="0"/>
          </a:p>
        </p:txBody>
      </p:sp>
      <p:sp>
        <p:nvSpPr>
          <p:cNvPr id="8" name="Title 1"/>
          <p:cNvSpPr txBox="1">
            <a:spLocks/>
          </p:cNvSpPr>
          <p:nvPr/>
        </p:nvSpPr>
        <p:spPr bwMode="gray">
          <a:xfrm>
            <a:off x="1154954" y="973669"/>
            <a:ext cx="8825659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Abbreviated Report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3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244435"/>
            <a:ext cx="9678361" cy="4322619"/>
          </a:xfrm>
        </p:spPr>
        <p:txBody>
          <a:bodyPr>
            <a:normAutofit/>
          </a:bodyPr>
          <a:lstStyle/>
          <a:p>
            <a:r>
              <a:rPr lang="en-US" b="1" dirty="0" smtClean="0"/>
              <a:t>Exit Slip:  (not done)  What method would you use to separate an oil and water mixture? What physical property does this method exploit? </a:t>
            </a:r>
          </a:p>
          <a:p>
            <a:pPr lvl="1"/>
            <a:r>
              <a:rPr lang="en-US" b="1" dirty="0" smtClean="0"/>
              <a:t>(Hint: There’s more than one correct answer.)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/>
              <a:t>What’s Due?  (Pending assignments to complete</a:t>
            </a:r>
            <a:r>
              <a:rPr lang="en-US" b="1" dirty="0" smtClean="0"/>
              <a:t>.)</a:t>
            </a:r>
            <a:endParaRPr lang="en-US" sz="1800" b="1" dirty="0" smtClean="0"/>
          </a:p>
          <a:p>
            <a:pPr lvl="1"/>
            <a:r>
              <a:rPr lang="en-US" sz="1800" b="1" dirty="0" smtClean="0"/>
              <a:t>Perform Separation Lab on </a:t>
            </a:r>
            <a:r>
              <a:rPr lang="en-US" sz="1800" b="1" dirty="0" smtClean="0"/>
              <a:t>Tuesday. Finish drying on Thursday.</a:t>
            </a:r>
            <a:endParaRPr lang="en-US" sz="1800" b="1" dirty="0" smtClean="0"/>
          </a:p>
          <a:p>
            <a:r>
              <a:rPr lang="en-US" b="1" dirty="0" smtClean="0"/>
              <a:t>What’s </a:t>
            </a:r>
            <a:r>
              <a:rPr lang="en-US" b="1" dirty="0"/>
              <a:t>Next?  (How to prepare for the next day)</a:t>
            </a:r>
          </a:p>
          <a:p>
            <a:pPr lvl="1"/>
            <a:r>
              <a:rPr lang="en-US" b="1" dirty="0" smtClean="0"/>
              <a:t>Separation </a:t>
            </a:r>
            <a:r>
              <a:rPr lang="en-US" b="1" dirty="0" smtClean="0"/>
              <a:t>Lab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7660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20724</TotalTime>
  <Words>563</Words>
  <Application>Microsoft Office PowerPoint</Application>
  <PresentationFormat>Widescreen</PresentationFormat>
  <Paragraphs>65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Ion Boardroom</vt:lpstr>
      <vt:lpstr>Chemistry – Sept 26, 2019</vt:lpstr>
      <vt:lpstr>Objectives and Agenda</vt:lpstr>
      <vt:lpstr>Mechanical Means of Separation</vt:lpstr>
      <vt:lpstr>Separation Lab Prelab</vt:lpstr>
      <vt:lpstr>Separation Lab overview</vt:lpstr>
      <vt:lpstr>Prelab Hints</vt:lpstr>
      <vt:lpstr> 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143</cp:revision>
  <dcterms:created xsi:type="dcterms:W3CDTF">2015-08-11T02:33:52Z</dcterms:created>
  <dcterms:modified xsi:type="dcterms:W3CDTF">2019-09-26T17:19:18Z</dcterms:modified>
</cp:coreProperties>
</file>